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AC05-5230-4E32-A6A1-79A5E95624A5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B3AF-2D4C-483B-81D6-F0210AB72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AC05-5230-4E32-A6A1-79A5E95624A5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B3AF-2D4C-483B-81D6-F0210AB72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77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AC05-5230-4E32-A6A1-79A5E95624A5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B3AF-2D4C-483B-81D6-F0210AB72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18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AC05-5230-4E32-A6A1-79A5E95624A5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B3AF-2D4C-483B-81D6-F0210AB72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06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AC05-5230-4E32-A6A1-79A5E95624A5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B3AF-2D4C-483B-81D6-F0210AB72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83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AC05-5230-4E32-A6A1-79A5E95624A5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B3AF-2D4C-483B-81D6-F0210AB72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30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AC05-5230-4E32-A6A1-79A5E95624A5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B3AF-2D4C-483B-81D6-F0210AB72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03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AC05-5230-4E32-A6A1-79A5E95624A5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B3AF-2D4C-483B-81D6-F0210AB72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45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AC05-5230-4E32-A6A1-79A5E95624A5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B3AF-2D4C-483B-81D6-F0210AB72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24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AC05-5230-4E32-A6A1-79A5E95624A5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B3AF-2D4C-483B-81D6-F0210AB72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43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AC05-5230-4E32-A6A1-79A5E95624A5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B3AF-2D4C-483B-81D6-F0210AB72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02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6AC05-5230-4E32-A6A1-79A5E95624A5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5B3AF-2D4C-483B-81D6-F0210AB72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34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7"/>
          <a:stretch/>
        </p:blipFill>
        <p:spPr bwMode="auto">
          <a:xfrm>
            <a:off x="3543300" y="2414588"/>
            <a:ext cx="2057400" cy="195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057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Ilka de Fátima Santana Ferreira Boin</dc:creator>
  <cp:lastModifiedBy>Ilka de Fátima Santana Ferreira Boin</cp:lastModifiedBy>
  <cp:revision>1</cp:revision>
  <dcterms:created xsi:type="dcterms:W3CDTF">2012-10-29T12:13:09Z</dcterms:created>
  <dcterms:modified xsi:type="dcterms:W3CDTF">2022-04-11T15:57:57Z</dcterms:modified>
</cp:coreProperties>
</file>